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13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6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9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89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8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6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2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3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1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0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4F519-2CFC-450D-BF9E-5C635A55ACA7}" type="datetimeFigureOut">
              <a:rPr lang="en-US" smtClean="0"/>
              <a:t>9/30/2010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96360-E3C8-4DE6-91EE-BE259E39E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1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 copy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313" y="-152400"/>
            <a:ext cx="9360200" cy="701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875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8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9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13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7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16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07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1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5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91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Desktop\newcuda\b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3" y="0"/>
            <a:ext cx="91561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95600" y="533400"/>
            <a:ext cx="41472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CONTENTS  </a:t>
            </a:r>
            <a:endParaRPr lang="en-US" sz="5400" dirty="0">
              <a:solidFill>
                <a:srgbClr val="92D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800" y="1859340"/>
            <a:ext cx="5791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GPU architecture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GPU computing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Software Environments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Conclusion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1758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1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76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86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"/>
            <a:ext cx="915671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08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7" y="4764"/>
            <a:ext cx="9150357" cy="6853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26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20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321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4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9144000" cy="684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1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</Words>
  <Application>Microsoft Office PowerPoint</Application>
  <PresentationFormat>On-screen Show (4:3)</PresentationFormat>
  <Paragraphs>12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Baby</dc:creator>
  <cp:lastModifiedBy>Arun Baby</cp:lastModifiedBy>
  <cp:revision>2</cp:revision>
  <dcterms:created xsi:type="dcterms:W3CDTF">2010-09-29T17:23:24Z</dcterms:created>
  <dcterms:modified xsi:type="dcterms:W3CDTF">2010-09-30T12:47:51Z</dcterms:modified>
</cp:coreProperties>
</file>